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1E51-4C5B-49DD-AE74-02895DD1E6C4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EA92-E35D-4100-8214-A315FD67CB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1E51-4C5B-49DD-AE74-02895DD1E6C4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EA92-E35D-4100-8214-A315FD67C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1E51-4C5B-49DD-AE74-02895DD1E6C4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EA92-E35D-4100-8214-A315FD67C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1E51-4C5B-49DD-AE74-02895DD1E6C4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EA92-E35D-4100-8214-A315FD67C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1E51-4C5B-49DD-AE74-02895DD1E6C4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EA92-E35D-4100-8214-A315FD67C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1E51-4C5B-49DD-AE74-02895DD1E6C4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EA92-E35D-4100-8214-A315FD67C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1E51-4C5B-49DD-AE74-02895DD1E6C4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EA92-E35D-4100-8214-A315FD67C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1E51-4C5B-49DD-AE74-02895DD1E6C4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EA92-E35D-4100-8214-A315FD67C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1E51-4C5B-49DD-AE74-02895DD1E6C4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EA92-E35D-4100-8214-A315FD67C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1E51-4C5B-49DD-AE74-02895DD1E6C4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EA92-E35D-4100-8214-A315FD67CB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1E51-4C5B-49DD-AE74-02895DD1E6C4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EA92-E35D-4100-8214-A315FD67CB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BC51E51-4C5B-49DD-AE74-02895DD1E6C4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2A0EA92-E35D-4100-8214-A315FD67C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HEGEL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</a:t>
            </a:r>
            <a:r>
              <a:rPr lang="sr-Latn-ME" dirty="0" smtClean="0"/>
              <a:t>žica Bešović VI-L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934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1219200"/>
            <a:ext cx="8534400" cy="676794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“Ništa veliko na svijetu nije postignuto bez strasti.” </a:t>
            </a:r>
            <a:endParaRPr lang="pl-PL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r>
              <a:rPr lang="pl-PL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“</a:t>
            </a:r>
            <a:r>
              <a:rPr lang="pl-PL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Hrabrost koja se bori bolja je od slabosti koja traje</a:t>
            </a:r>
            <a:r>
              <a:rPr lang="pl-PL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.”</a:t>
            </a:r>
          </a:p>
          <a:p>
            <a:r>
              <a:rPr lang="pl-PL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“Od istorije učimo da od istorije ne učimo</a:t>
            </a:r>
            <a:r>
              <a:rPr lang="pl-PL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.”</a:t>
            </a:r>
          </a:p>
          <a:p>
            <a:r>
              <a:rPr lang="pl-PL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“Za onoga koji gleda na svijet racionalno, svijet mu predstavlja racionalni aspekt. Odnos je uzajaman</a:t>
            </a:r>
            <a:r>
              <a:rPr lang="pl-PL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.”</a:t>
            </a:r>
          </a:p>
          <a:p>
            <a:r>
              <a:rPr lang="pl-PL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“Filozofija je po svojoj prirodi nešto ezoterično, pa sama po sebi niti je privlačna za svjetinu niti je sposobna da se pravi za </a:t>
            </a:r>
            <a:r>
              <a:rPr lang="pl-PL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nju; svijet </a:t>
            </a:r>
            <a:r>
              <a:rPr lang="pl-PL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filozofije je po sebi i za sebe obrnuti svijet.”</a:t>
            </a:r>
          </a:p>
          <a:p>
            <a:r>
              <a:rPr lang="pl-PL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“Čovjek je uvijek sam.”</a:t>
            </a:r>
          </a:p>
          <a:p>
            <a:endParaRPr lang="pl-PL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endParaRPr lang="pl-PL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endParaRPr lang="en-US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152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4636"/>
            <a:ext cx="9144000" cy="1249362"/>
          </a:xfrm>
        </p:spPr>
        <p:txBody>
          <a:bodyPr>
            <a:noAutofit/>
          </a:bodyPr>
          <a:lstStyle/>
          <a:p>
            <a:pPr algn="ctr"/>
            <a:r>
              <a:rPr lang="sr-Latn-ME" sz="4000" dirty="0" smtClean="0"/>
              <a:t>Georg Vilhelm Fridrih Hegel </a:t>
            </a:r>
            <a:br>
              <a:rPr lang="sr-Latn-ME" sz="4000" dirty="0" smtClean="0"/>
            </a:br>
            <a:r>
              <a:rPr lang="sr-Latn-ME" sz="4000" dirty="0" smtClean="0"/>
              <a:t>(1770-1831) 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1232354"/>
            <a:ext cx="8451273" cy="5625646"/>
          </a:xfrm>
        </p:spPr>
      </p:pic>
    </p:spTree>
    <p:extLst>
      <p:ext uri="{BB962C8B-B14F-4D97-AF65-F5344CB8AC3E}">
        <p14:creationId xmlns:p14="http://schemas.microsoft.com/office/powerpoint/2010/main" xmlns="" val="103086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sz="3200" dirty="0" smtClean="0"/>
              <a:t>   OSNOVNI PODACI O HEGELOVOM ŽIVOTU:</a:t>
            </a:r>
          </a:p>
          <a:p>
            <a:r>
              <a:rPr lang="sr-Latn-ME" sz="3200" dirty="0" smtClean="0"/>
              <a:t>Njemački filozof</a:t>
            </a:r>
          </a:p>
          <a:p>
            <a:r>
              <a:rPr lang="sr-Latn-ME" sz="3200" dirty="0" smtClean="0"/>
              <a:t>Veliki uticaj: Parmenid, Heraklit, Platon, Kant i Ruso</a:t>
            </a:r>
          </a:p>
          <a:p>
            <a:r>
              <a:rPr lang="sr-Latn-ME" sz="3200" dirty="0" smtClean="0"/>
              <a:t>Jedan od glavnih predstavnika njemačkog idealizma</a:t>
            </a:r>
          </a:p>
          <a:p>
            <a:r>
              <a:rPr lang="sr-Latn-ME" sz="3200" dirty="0" smtClean="0"/>
              <a:t>Smatra se poslednjim velikim metafizičarem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253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338" y="152400"/>
            <a:ext cx="66377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Panlogizam=svelogičnost</a:t>
            </a:r>
            <a:endParaRPr lang="en-US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3" y="921841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Logika kao ontologija</a:t>
            </a:r>
          </a:p>
          <a:p>
            <a:r>
              <a:rPr lang="sr-Latn-ME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</a:t>
            </a:r>
            <a:r>
              <a:rPr lang="sr-Latn-ME" sz="36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logos</a:t>
            </a:r>
            <a:r>
              <a:rPr lang="sr-Latn-ME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-Heraklit)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2112158"/>
            <a:ext cx="678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Metafizika apsolutnog subjekta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 rot="729450">
            <a:off x="498666" y="3467170"/>
            <a:ext cx="5147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Subjekat=ontološki oblik stvarnosti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 rot="20936179">
            <a:off x="4144194" y="4185427"/>
            <a:ext cx="487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ME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Apsolut=momenat objedinjenja subjekta i objekta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91521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145" y="228600"/>
            <a:ext cx="8325789" cy="6248400"/>
          </a:xfrm>
        </p:spPr>
      </p:pic>
      <p:sp>
        <p:nvSpPr>
          <p:cNvPr id="5" name="TextBox 4"/>
          <p:cNvSpPr txBox="1"/>
          <p:nvPr/>
        </p:nvSpPr>
        <p:spPr>
          <a:xfrm>
            <a:off x="457200" y="4343400"/>
            <a:ext cx="3020291" cy="193899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sr-Latn-ME" sz="2400" dirty="0" smtClean="0">
                <a:solidFill>
                  <a:schemeClr val="accent3"/>
                </a:solidFill>
              </a:rPr>
              <a:t>DIJALEKTIKA: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r-Latn-ME" sz="2400" dirty="0" smtClean="0">
                <a:solidFill>
                  <a:schemeClr val="accent3"/>
                </a:solidFill>
              </a:rPr>
              <a:t>Teza-afirmacija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r-Latn-ME" sz="2400" dirty="0" smtClean="0">
                <a:solidFill>
                  <a:schemeClr val="accent3"/>
                </a:solidFill>
              </a:rPr>
              <a:t>Antiteza-negacija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r-Latn-ME" sz="2400" dirty="0" smtClean="0">
                <a:solidFill>
                  <a:schemeClr val="accent3"/>
                </a:solidFill>
              </a:rPr>
              <a:t>Sinteza-negacija negacije</a:t>
            </a:r>
            <a:endParaRPr lang="en-US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107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ME" sz="6000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IDEJA</a:t>
            </a:r>
            <a:endParaRPr lang="en-US" sz="6000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sz="3200" dirty="0" smtClean="0"/>
              <a:t>Ideja kao osnova svijeta (Platon)</a:t>
            </a:r>
          </a:p>
          <a:p>
            <a:r>
              <a:rPr lang="sr-Latn-ME" sz="3200" dirty="0" smtClean="0"/>
              <a:t>Ideja kao jedinstvo pojma i stvarnosti</a:t>
            </a:r>
          </a:p>
          <a:p>
            <a:r>
              <a:rPr lang="sr-Latn-ME" sz="3200" dirty="0" smtClean="0"/>
              <a:t>Ideja </a:t>
            </a:r>
            <a:r>
              <a:rPr lang="sr-Latn-ME" sz="3200" i="1" dirty="0" smtClean="0"/>
              <a:t>po sebi</a:t>
            </a:r>
            <a:r>
              <a:rPr lang="sr-Latn-ME" sz="3200" dirty="0" smtClean="0"/>
              <a:t>- apstraktna</a:t>
            </a:r>
          </a:p>
          <a:p>
            <a:r>
              <a:rPr lang="sr-Latn-ME" sz="3200" dirty="0" smtClean="0"/>
              <a:t>Ona se otuđuje od sebe:</a:t>
            </a:r>
          </a:p>
          <a:p>
            <a:pPr marL="457200" indent="-457200">
              <a:buFont typeface="+mj-lt"/>
              <a:buAutoNum type="arabicPeriod"/>
            </a:pPr>
            <a:r>
              <a:rPr lang="sr-Latn-ME" sz="3200" dirty="0" smtClean="0"/>
              <a:t>U prostoru (PRIRODA)</a:t>
            </a:r>
          </a:p>
          <a:p>
            <a:pPr marL="457200" indent="-457200">
              <a:buFont typeface="+mj-lt"/>
              <a:buAutoNum type="arabicPeriod"/>
            </a:pPr>
            <a:r>
              <a:rPr lang="sr-Latn-ME" sz="3200" dirty="0" smtClean="0"/>
              <a:t>U vremenu (DUH)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70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27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ME" sz="5400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LOGIKA</a:t>
            </a:r>
            <a:br>
              <a:rPr lang="sr-Latn-ME" sz="5400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sr-Latn-ME" sz="4400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(bavi se idejom po sebi)</a:t>
            </a:r>
            <a:endParaRPr lang="en-US" sz="44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905000" y="1690255"/>
            <a:ext cx="1447800" cy="2209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867400" y="1752600"/>
            <a:ext cx="1676400" cy="21474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655127" y="1752600"/>
            <a:ext cx="0" cy="2514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15291" y="3941619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</a:t>
            </a:r>
            <a:r>
              <a:rPr lang="sr-Latn-ME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biću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3900055" y="4495800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</a:t>
            </a:r>
            <a:r>
              <a:rPr lang="sr-Latn-ME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suštini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0" y="3882479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</a:t>
            </a:r>
            <a:r>
              <a:rPr lang="sr-Latn-ME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pojmu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90034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ME" sz="4800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FILOZOFIJA PRIRODE</a:t>
            </a:r>
            <a:endParaRPr lang="en-US" sz="4800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1385455" y="1524000"/>
            <a:ext cx="1447800" cy="2209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419600" y="1655618"/>
            <a:ext cx="0" cy="234834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096000" y="1655618"/>
            <a:ext cx="1295400" cy="2057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1109" y="3911814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mehanika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477000" y="3925669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organika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733800" y="4230469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fizika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06844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ME" sz="4400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FILOZOFIJA DUHA</a:t>
            </a:r>
            <a:endParaRPr lang="en-US" sz="44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600200" y="1295400"/>
            <a:ext cx="1181100" cy="137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495800" y="144780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324600" y="1330036"/>
            <a:ext cx="1143000" cy="1104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324600" y="2704374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</a:t>
            </a:r>
            <a:r>
              <a:rPr lang="sr-Latn-ME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ubjektivni duh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3276600" y="2683592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</a:t>
            </a:r>
            <a:r>
              <a:rPr lang="sr-Latn-ME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bjektivni duh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214745" y="2704373"/>
            <a:ext cx="277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sr-Latn-ME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psolutni duh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419100" y="3494460"/>
            <a:ext cx="2362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sr-Latn-ME" sz="2800" dirty="0" smtClean="0"/>
              <a:t>Umjetnost</a:t>
            </a:r>
            <a:endParaRPr lang="sr-Latn-ME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sr-Latn-ME" sz="2800" dirty="0" smtClean="0"/>
              <a:t>Religja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r-Latn-ME" sz="2800" dirty="0" smtClean="0"/>
              <a:t>Filozofija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577445" y="3494460"/>
            <a:ext cx="2362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sr-Latn-ME" sz="2800" dirty="0" smtClean="0"/>
              <a:t>Duša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r-Latn-ME" sz="2800" dirty="0" smtClean="0"/>
              <a:t>Svijest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r-Latn-ME" sz="2800" dirty="0" smtClean="0"/>
              <a:t>Duh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467100" y="3494460"/>
            <a:ext cx="2362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sr-Latn-ME" sz="2800" dirty="0" smtClean="0"/>
              <a:t>Moral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r-Latn-ME" sz="2800" dirty="0" smtClean="0"/>
              <a:t>Običajnost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r-Latn-ME" sz="2800" dirty="0" smtClean="0"/>
              <a:t>Pravo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04205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72</TotalTime>
  <Words>223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Thatch</vt:lpstr>
      <vt:lpstr>HEGEL</vt:lpstr>
      <vt:lpstr>Georg Vilhelm Fridrih Hegel  (1770-1831) </vt:lpstr>
      <vt:lpstr>Slide 3</vt:lpstr>
      <vt:lpstr>Slide 4</vt:lpstr>
      <vt:lpstr>Slide 5</vt:lpstr>
      <vt:lpstr>IDEJA</vt:lpstr>
      <vt:lpstr>LOGIKA (bavi se idejom po sebi)</vt:lpstr>
      <vt:lpstr>FILOZOFIJA PRIRODE</vt:lpstr>
      <vt:lpstr>FILOZOFIJA DUHA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Jasminka Milosevic</cp:lastModifiedBy>
  <cp:revision>9</cp:revision>
  <dcterms:created xsi:type="dcterms:W3CDTF">2016-12-26T21:00:36Z</dcterms:created>
  <dcterms:modified xsi:type="dcterms:W3CDTF">2016-12-27T00:49:06Z</dcterms:modified>
</cp:coreProperties>
</file>