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61" r:id="rId6"/>
    <p:sldId id="259" r:id="rId7"/>
    <p:sldId id="262" r:id="rId8"/>
    <p:sldId id="263" r:id="rId9"/>
    <p:sldId id="266" r:id="rId10"/>
    <p:sldId id="25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007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23.12.2016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23.12.2016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23.12.2016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23.12.2016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23.12.2016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ARISTOTEL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( 384-322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p.n.e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48000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čki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filozof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govornik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pisac – </a:t>
            </a:r>
          </a:p>
          <a:p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ajedno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Platonom smatra se utemeljiteljem osnovnih filozofskih pravaca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usic of Ancient Greece - Hymn to the Sun - by Halari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0000" t="100005" r="-98387" b="-83475"/>
          <a:stretch/>
        </p:blipFill>
        <p:spPr>
          <a:xfrm>
            <a:off x="11125199" y="1142999"/>
            <a:ext cx="599769" cy="50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999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15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318655"/>
            <a:ext cx="2819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Latn-R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Pametan čovjek ne teži da ima zadovoljstva nego da nema bola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sr-Latn-RS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R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„Tragedija </a:t>
            </a:r>
            <a:r>
              <a:rPr lang="sr-Latn-R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oponašanje ljudskih života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sr-Latn-RS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R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R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„Mladost </a:t>
            </a:r>
            <a:r>
              <a:rPr lang="sr-Latn-R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ponekad razočara, jer se brzo ponada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sr-Latn-RS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R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R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„Kad </a:t>
            </a:r>
            <a:r>
              <a:rPr lang="sr-Latn-R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 budni, svi imamo isti svijet, a kad sanjamo, svako svoj</a:t>
            </a:r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sr-Latn-R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Autofit/>
          </a:bodyPr>
          <a:lstStyle/>
          <a:p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Radili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Danilo Vukotić</a:t>
            </a:r>
            <a:br>
              <a:rPr lang="sr-Latn-R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Nikola Spasojević</a:t>
            </a:r>
            <a:br>
              <a:rPr lang="sr-Latn-R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Anja Milutinović</a:t>
            </a:r>
            <a:br>
              <a:rPr lang="sr-Latn-R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 Ćuković</a:t>
            </a:r>
            <a:br>
              <a:rPr lang="sr-Latn-R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 Radovanović</a:t>
            </a:r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0"/>
            <a:ext cx="6622472" cy="304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orijeklom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bio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Stigare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Halkidikiju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Otac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Nikomah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 je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ekar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dvoru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makedonskog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Aminta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djeda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slavnog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osvaja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Aleksandra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Makedonskog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Aristotel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stare ere,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etrdeset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Platona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3124200"/>
            <a:ext cx="9144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34340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sedamnaestogodišnjak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otputovao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u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Atinu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sticanja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obrazovanja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Prvobitno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Isokrata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zatim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prešao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Platona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pokazalo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sudbonosnim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njegov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put.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u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Akademiji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dvadeset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učenik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potom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saradnik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Platonove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smrti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napustio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Atinu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dvije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trinaestogodišnjeg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Aleksandra,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budućeg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makedonskog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panhelenskog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imperatora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806"/>
            <a:ext cx="1705708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5333"/>
            <a:ext cx="1886039" cy="24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2819400" y="381000"/>
            <a:ext cx="1295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3352800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5200"/>
          </a:xfrm>
        </p:spPr>
      </p:pic>
    </p:spTree>
    <p:extLst>
      <p:ext uri="{BB962C8B-B14F-4D97-AF65-F5344CB8AC3E}">
        <p14:creationId xmlns:p14="http://schemas.microsoft.com/office/powerpoint/2010/main" val="4190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06" y="73855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Aristotelovom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povratku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Atinu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prethodila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uvena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bitka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Heroneje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Beotiji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gdje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338. god. pod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komandom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Filipa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Makedonskog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Aleksandrovog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makedonska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vojska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porazila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Atinjane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Tebance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doga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nadolazak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panhelenske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epohe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čije je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tvaranje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protivno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Aristotelovoj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filozofiji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" y="3505200"/>
            <a:ext cx="45720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35" y="3962400"/>
            <a:ext cx="1939276" cy="1896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962400"/>
            <a:ext cx="1600200" cy="189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Dvadeset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napu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tanja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Atine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Aristotel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vratio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 da bi u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njemu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(335. god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p.n.e.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sopstvenu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zvanu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Likej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9144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5" y="68580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Aristotel je napisao mnogobrojna filozofska djela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dugotrajan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uticaj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filozofiju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kulturu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natan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filozofske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terminologije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pojedinih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nauka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poti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od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Aristotela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njegovom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ljenju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svijeta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materija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takva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apstrakcija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idealna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 </a:t>
            </a:r>
            <a:r>
              <a:rPr lang="sr-Latn-R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stvarno</a:t>
            </a:r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šć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</a:t>
            </a:r>
            <a:endParaRPr lang="sr-Latn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Aristotela je čovjek bitno društveno, državotvorno biće, jer je jedino ljudima svojstveno, za razliku od životinja, da imaju osjećanje dobra i zla, pravde i nepravde i druga osjećanja istoga reda.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Razvio je argument trećeg čovjeka i koristio je nešto što će se kasnije zvati metoda indukcije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90800" y="1981200"/>
            <a:ext cx="6324600" cy="3581400"/>
          </a:xfrm>
        </p:spPr>
        <p:txBody>
          <a:bodyPr>
            <a:noAutofit/>
          </a:bodyPr>
          <a:lstStyle/>
          <a:p>
            <a: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Prihvatao je misljenja dotadašnjih materijalista da se ljudski rod razvijao od malih skupina prema vecim. » Prva zajednica od više domaćinstava nastala radi trajne potrebe jeste selo. Izgleda da je selo uglavnom nastalo prirodnim raseljavanjem porodice. [...] Potpuna zajednica od više sela koja je, da tako kažem, postigla najviši stepen samodovoljnosti jeste država; ona nastaje radi održanja života, a postoji radi srećnog života. Stoga svaka država nastaje po prirodi isto kao i prvobitne zajednice.«                                                                                                 			Aristotel, Politika</a:t>
            </a:r>
            <a:br>
              <a:rPr lang="sr-Latn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5" y="1371600"/>
            <a:ext cx="244673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</a:rPr>
              <a:t>Koliko znam?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71427"/>
            <a:ext cx="6048191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599714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513</Words>
  <Application>Microsoft Office PowerPoint</Application>
  <PresentationFormat>On-screen Show (4:3)</PresentationFormat>
  <Paragraphs>21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ARISTOTEL ( 384-322 p.n.e.)</vt:lpstr>
      <vt:lpstr>PowerPoint Presentation</vt:lpstr>
      <vt:lpstr>Kao sedamnaestogodišnjak otputovao je u Atinu radi sticanja obrazovanja. Prvobitno je učio kod Isokrata, a zatim je prešao kod Platona, što se pokazalo sudbonosnim za njegov životni put. Ostao je u Akademiji dvadeset godina, kao učenik a potom kao aktivni saradnik. Posle Platonove smrti, napustio je Atinu i dvije godine proveo kao tutor trinaestogodišnjeg Aleksandra, budućeg makedonskog i panhelenskog imperatora. </vt:lpstr>
      <vt:lpstr>PowerPoint Presentation</vt:lpstr>
      <vt:lpstr>PowerPoint Presentation</vt:lpstr>
      <vt:lpstr>PowerPoint Presentation</vt:lpstr>
      <vt:lpstr>PowerPoint Presentation</vt:lpstr>
      <vt:lpstr>Prihvatao je misljenja dotadašnjih materijalista da se ljudski rod razvijao od malih skupina prema vecim. » Prva zajednica od više domaćinstava nastala radi trajne potrebe jeste selo. Izgleda da je selo uglavnom nastalo prirodnim raseljavanjem porodice. [...] Potpuna zajednica od više sela koja je, da tako kažem, postigla najviši stepen samodovoljnosti jeste država; ona nastaje radi održanja života, a postoji radi srećnog života. Stoga svaka država nastaje po prirodi isto kao i prvobitne zajednice.«                                                                                                    Aristotel, Politika </vt:lpstr>
      <vt:lpstr>Koliko znam?</vt:lpstr>
      <vt:lpstr>PowerPoint Presentation</vt:lpstr>
      <vt:lpstr>Radili: Danilo Vukotić Nikola Spasojević Anja Milutinović Sara Ćuković Olga Radovanović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ARISTOTEL( 384-322 pne)</dc:title>
  <dc:creator>Korisnik</dc:creator>
  <cp:lastModifiedBy>Korisnik</cp:lastModifiedBy>
  <cp:revision>38</cp:revision>
  <dcterms:created xsi:type="dcterms:W3CDTF">2006-08-16T00:00:00Z</dcterms:created>
  <dcterms:modified xsi:type="dcterms:W3CDTF">2016-12-23T18:01:55Z</dcterms:modified>
</cp:coreProperties>
</file>